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5D61-5FF8-42DC-8950-6935676F35D4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D9-68CD-4CD3-8F18-17D16B666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904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5D61-5FF8-42DC-8950-6935676F35D4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D9-68CD-4CD3-8F18-17D16B666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398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5D61-5FF8-42DC-8950-6935676F35D4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D9-68CD-4CD3-8F18-17D16B666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044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5D61-5FF8-42DC-8950-6935676F35D4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D9-68CD-4CD3-8F18-17D16B666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35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5D61-5FF8-42DC-8950-6935676F35D4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D9-68CD-4CD3-8F18-17D16B666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177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5D61-5FF8-42DC-8950-6935676F35D4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D9-68CD-4CD3-8F18-17D16B666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980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5D61-5FF8-42DC-8950-6935676F35D4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D9-68CD-4CD3-8F18-17D16B666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250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5D61-5FF8-42DC-8950-6935676F35D4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D9-68CD-4CD3-8F18-17D16B666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031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5D61-5FF8-42DC-8950-6935676F35D4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D9-68CD-4CD3-8F18-17D16B666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988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5D61-5FF8-42DC-8950-6935676F35D4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D9-68CD-4CD3-8F18-17D16B666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384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F5D61-5FF8-42DC-8950-6935676F35D4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D9-68CD-4CD3-8F18-17D16B666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95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F5D61-5FF8-42DC-8950-6935676F35D4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681D9-68CD-4CD3-8F18-17D16B666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453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en.islcollective.com/preview/201204/f/articles-a-an-the-fun-activities-games-grammar-drills_22638_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4618" y="-568036"/>
            <a:ext cx="14394873" cy="7730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1169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en.islcollective.com/preview/201204/f/articles-a-an-the-fun-activities-games-grammar-drills_22638_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1818" y="-374073"/>
            <a:ext cx="14921345" cy="78832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410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en.islcollective.com/preview/201204/f/articles-a-an-the-fun-activities-games-grammar-drills_22638_3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51709" y="-498763"/>
            <a:ext cx="14741236" cy="76892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070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en.islcollective.com/preview/201204/f/articles-a-an-the-fun-activities-games-grammar-drills_22638_4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13164" y="-401782"/>
            <a:ext cx="14547273" cy="79802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7386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en.islcollective.com/preview/201204/f/articles-a-an-the-fun-activities-games-grammar-drills_22638_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9309" y="-540327"/>
            <a:ext cx="14505709" cy="79663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48585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Широкоэкранный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Comp</dc:creator>
  <cp:lastModifiedBy>Comp</cp:lastModifiedBy>
  <cp:revision>4</cp:revision>
  <dcterms:created xsi:type="dcterms:W3CDTF">2020-08-18T06:47:21Z</dcterms:created>
  <dcterms:modified xsi:type="dcterms:W3CDTF">2020-08-18T06:52:58Z</dcterms:modified>
</cp:coreProperties>
</file>